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68" r:id="rId5"/>
    <p:sldId id="269" r:id="rId6"/>
    <p:sldId id="273" r:id="rId7"/>
    <p:sldId id="270" r:id="rId8"/>
    <p:sldId id="271" r:id="rId9"/>
    <p:sldId id="272" r:id="rId10"/>
    <p:sldId id="267" r:id="rId11"/>
  </p:sldIdLst>
  <p:sldSz cx="6858000" cy="9144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82" d="100"/>
          <a:sy n="82" d="100"/>
        </p:scale>
        <p:origin x="3036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682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в рамках выполнения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902" y="786348"/>
            <a:ext cx="65205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Мероприятие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жителей района Дорогомилово - Выставка и бал «Планета животных», посвященные Всемирному дню домашних животных - организовано 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в рамках выполнения государственного задания и прошло 06.12.2021 г. в помещении филиала по адресу: Студенческая ул., д.16 и в социальных сетях филиала.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Очень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богатая и интересная выставка была создана из работ занимающихся изостудий филиала «Волшебная палитра» (педагог Ефремова Т.В.), «Эскиз» и «Контраст» (педагог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Ронина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А.Л.), клуба прикладного творчества «Сувенир» (педагог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Лойко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А.Е.) Дети нарисовали много художественных работ и изготовили поделки на тему «День домашних животных».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Бал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«Планета животных» - совершенно новый формат проведения мероприятия, придуманный педагогами Театра песни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Занимающиеся театра песни должны были самостоятельно: придумать себе образ животного из любого существующего мультфильма, подобрать костюм, выбрать песню, которую он будет исполнять под свой образ, изучить информацию об этом животном и суметь её рассказать, придумать командами 2 танцевальные связки. Кроме того, каждый участник должен был продемонстрировать своего героя не называя его, и в конце своего выступления - рассказать несколько фактов о своем герое, также не называя его, чтобы зрители отгадали кто он и из какого мультика. В конце всех подготовленных выступлений ребят ждал сюрприз: танцевальные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баттлы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лучшую пластику и лучший эмоциональный танец под выбранную случайным образом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музыку.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Концерт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прошел при отличной зрительской поддержке родителей и друзей учреждения. 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5" y="4666316"/>
            <a:ext cx="6653908" cy="381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42306"/>
            <a:ext cx="6021288" cy="2846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054583"/>
            <a:ext cx="6021288" cy="2846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21" y="3131840"/>
            <a:ext cx="6021288" cy="278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00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68" y="6914037"/>
            <a:ext cx="4485197" cy="21224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9" y="3059832"/>
            <a:ext cx="6117300" cy="38041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9" y="123141"/>
            <a:ext cx="6117300" cy="289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10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6154767"/>
            <a:ext cx="4968552" cy="28097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323528"/>
            <a:ext cx="2696262" cy="56977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819" y="323528"/>
            <a:ext cx="2704501" cy="571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26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36" y="210675"/>
            <a:ext cx="6117300" cy="28947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" y="3132264"/>
            <a:ext cx="4968552" cy="585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6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38" y="611560"/>
            <a:ext cx="3402378" cy="45365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51" y="5886314"/>
            <a:ext cx="1818202" cy="20195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757" y="179512"/>
            <a:ext cx="2952603" cy="52200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870" y="5796136"/>
            <a:ext cx="4410490" cy="20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2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01" y="6411165"/>
            <a:ext cx="5451005" cy="25835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370846"/>
            <a:ext cx="6381328" cy="30244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79512"/>
            <a:ext cx="6381328" cy="301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13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5815226"/>
            <a:ext cx="5616624" cy="315935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000325"/>
            <a:ext cx="5755960" cy="27238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79512"/>
            <a:ext cx="5755960" cy="27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3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203848"/>
            <a:ext cx="5875816" cy="27805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6081318"/>
            <a:ext cx="5875816" cy="2780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292886"/>
            <a:ext cx="5875816" cy="278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01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8244408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04" y="4162952"/>
            <a:ext cx="5162550" cy="37719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864" y="179512"/>
            <a:ext cx="2808312" cy="437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7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</TotalTime>
  <Words>304</Words>
  <Application>Microsoft Office PowerPoint</Application>
  <PresentationFormat>Экран (4:3)</PresentationFormat>
  <Paragraphs>17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59</cp:revision>
  <cp:lastPrinted>2021-06-11T10:18:51Z</cp:lastPrinted>
  <dcterms:created xsi:type="dcterms:W3CDTF">2020-09-03T09:00:53Z</dcterms:created>
  <dcterms:modified xsi:type="dcterms:W3CDTF">2022-02-21T12:38:47Z</dcterms:modified>
</cp:coreProperties>
</file>